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5" r:id="rId14"/>
    <p:sldId id="262" r:id="rId15"/>
    <p:sldId id="259" r:id="rId16"/>
    <p:sldId id="260" r:id="rId17"/>
    <p:sldId id="261" r:id="rId18"/>
    <p:sldId id="258" r:id="rId19"/>
    <p:sldId id="263" r:id="rId20"/>
    <p:sldId id="264" r:id="rId21"/>
    <p:sldId id="265" r:id="rId22"/>
    <p:sldId id="266" r:id="rId23"/>
    <p:sldId id="257" r:id="rId24"/>
  </p:sldIdLst>
  <p:sldSz cx="12192000" cy="9144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CAA"/>
    <a:srgbClr val="FF0066"/>
    <a:srgbClr val="FF3399"/>
    <a:srgbClr val="F0BF1A"/>
    <a:srgbClr val="DE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50" autoAdjust="0"/>
  </p:normalViewPr>
  <p:slideViewPr>
    <p:cSldViewPr snapToGrid="0">
      <p:cViewPr varScale="1">
        <p:scale>
          <a:sx n="82" d="100"/>
          <a:sy n="82" d="100"/>
        </p:scale>
        <p:origin x="1680" y="90"/>
      </p:cViewPr>
      <p:guideLst>
        <p:guide orient="horz"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97017"/>
            <a:ext cx="9144000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02190"/>
            <a:ext cx="9144000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2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5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6315" y="487366"/>
            <a:ext cx="2627490" cy="77485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4" y="487366"/>
            <a:ext cx="7617177" cy="77485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2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3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71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44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4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2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1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6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196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94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3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559" y="2279650"/>
            <a:ext cx="10515600" cy="380365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2559" y="6119814"/>
            <a:ext cx="1051560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0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3" y="2433639"/>
            <a:ext cx="5122332" cy="5802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1471" y="2433639"/>
            <a:ext cx="5122334" cy="5802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88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023" y="487367"/>
            <a:ext cx="10515600" cy="17668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027" y="2241552"/>
            <a:ext cx="5156201" cy="10985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1027" y="3340102"/>
            <a:ext cx="5156201" cy="4913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2241552"/>
            <a:ext cx="5184421" cy="10985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3340102"/>
            <a:ext cx="5184421" cy="4913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4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33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7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024" y="609600"/>
            <a:ext cx="3931356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4427" y="1316042"/>
            <a:ext cx="6172199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024" y="2743202"/>
            <a:ext cx="3931356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1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024" y="609600"/>
            <a:ext cx="3931356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4427" y="1316042"/>
            <a:ext cx="6172199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024" y="2743202"/>
            <a:ext cx="3931356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1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87367"/>
            <a:ext cx="105156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2433639"/>
            <a:ext cx="105156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8475667"/>
            <a:ext cx="2743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5C806-448D-4C46-934B-26CEE3C1209C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8475667"/>
            <a:ext cx="41148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8475667"/>
            <a:ext cx="2743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2C14-8F18-46E5-AB44-F9E62C1A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1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7D84-FCFA-4C8F-86D5-5BA6451684B8}" type="datetimeFigureOut">
              <a:rPr lang="ru-RU" smtClean="0"/>
              <a:t>30.03.2025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B50DB-CFED-4296-BD8D-9DC9520B7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71" t="10954" r="7675" b="8792"/>
          <a:stretch/>
        </p:blipFill>
        <p:spPr>
          <a:xfrm>
            <a:off x="221674" y="2"/>
            <a:ext cx="4556331" cy="4350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756" y="2"/>
            <a:ext cx="4559328" cy="4350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1" y="4575670"/>
            <a:ext cx="4526444" cy="4318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674" y="4575669"/>
            <a:ext cx="4569068" cy="43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15" t="6264" r="3564" b="5185"/>
          <a:stretch/>
        </p:blipFill>
        <p:spPr>
          <a:xfrm>
            <a:off x="0" y="304802"/>
            <a:ext cx="6224954" cy="800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74" y="971652"/>
            <a:ext cx="5874625" cy="58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47" t="26410" r="35403" b="51111"/>
          <a:stretch/>
        </p:blipFill>
        <p:spPr>
          <a:xfrm>
            <a:off x="531" y="1336430"/>
            <a:ext cx="12109407" cy="58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5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444" r="21496"/>
          <a:stretch/>
        </p:blipFill>
        <p:spPr>
          <a:xfrm>
            <a:off x="199292" y="0"/>
            <a:ext cx="7491047" cy="6734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913" y="267377"/>
            <a:ext cx="3316511" cy="3310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913" y="4288392"/>
            <a:ext cx="331651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7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910988"/>
            <a:ext cx="6858000" cy="10054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-167739"/>
            <a:ext cx="685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Уважаемые коллеги!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Примите поздравления с чудесным праздником 8 Марта!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Пусть этот день принесет Вам море улыбок, цветов, теплых пожеланий от Ваших воспитанников и их родителей.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Вы – настоящие хранители детства, ваши сердца полны любви и заботы.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Желаем Вам крепкого здоровья и сил для вашей важной миссии! Пусть весна подарит Вам яркие краски, свежие идеи и много счастливых моментов.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С праздником, дорогие женщины!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9633" y="4053385"/>
            <a:ext cx="354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С уважением, Ваши коллеги</a:t>
            </a:r>
          </a:p>
        </p:txBody>
      </p:sp>
    </p:spTree>
    <p:extLst>
      <p:ext uri="{BB962C8B-B14F-4D97-AF65-F5344CB8AC3E}">
        <p14:creationId xmlns:p14="http://schemas.microsoft.com/office/powerpoint/2010/main" val="11523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0"/>
            <a:ext cx="12192000" cy="91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04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79808" cy="8049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886" y="138546"/>
            <a:ext cx="11236036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333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Уважаемые родители!</a:t>
            </a:r>
          </a:p>
          <a:p>
            <a:pPr algn="ctr"/>
            <a:r>
              <a:rPr lang="ru-RU" sz="5333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 женским  днём мы поздравляем,</a:t>
            </a:r>
          </a:p>
          <a:p>
            <a:pPr algn="ctr"/>
            <a:r>
              <a:rPr lang="ru-RU" sz="5333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радости, тепла желаем,</a:t>
            </a:r>
          </a:p>
          <a:p>
            <a:pPr algn="ctr"/>
            <a:r>
              <a:rPr lang="ru-RU" sz="5333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 еще напоминаем: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541" y="6108357"/>
            <a:ext cx="1066107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67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марта (пятница) детский сад работает до 17:00ч.</a:t>
            </a:r>
          </a:p>
        </p:txBody>
      </p:sp>
    </p:spTree>
    <p:extLst>
      <p:ext uri="{BB962C8B-B14F-4D97-AF65-F5344CB8AC3E}">
        <p14:creationId xmlns:p14="http://schemas.microsoft.com/office/powerpoint/2010/main" val="384307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37"/>
            <a:ext cx="12192000" cy="9220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383" y="581891"/>
            <a:ext cx="11942619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3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Уважаемые родители!</a:t>
            </a:r>
          </a:p>
          <a:p>
            <a:pPr algn="ctr"/>
            <a:r>
              <a:rPr lang="ru-RU" sz="53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 женским  днём мы поздравляем,</a:t>
            </a:r>
          </a:p>
          <a:p>
            <a:pPr algn="ctr"/>
            <a:r>
              <a:rPr lang="ru-RU" sz="53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радости, тепла желаем,</a:t>
            </a:r>
          </a:p>
          <a:p>
            <a:pPr algn="ctr"/>
            <a:r>
              <a:rPr lang="ru-RU" sz="53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 еще напоминаем: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14" y="5847831"/>
            <a:ext cx="1066107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марта (пятница) детский сад работает до 17:00ч.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479" y="8409710"/>
            <a:ext cx="1096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С уважением, администрация МБДОУ – детский сад № 97</a:t>
            </a:r>
          </a:p>
        </p:txBody>
      </p:sp>
    </p:spTree>
    <p:extLst>
      <p:ext uri="{BB962C8B-B14F-4D97-AF65-F5344CB8AC3E}">
        <p14:creationId xmlns:p14="http://schemas.microsoft.com/office/powerpoint/2010/main" val="3646102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" y="0"/>
            <a:ext cx="4853354" cy="4466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477" y="0"/>
            <a:ext cx="4402014" cy="4847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7" y="4466494"/>
            <a:ext cx="4724400" cy="472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583" y="4964216"/>
            <a:ext cx="5439509" cy="40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61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218439"/>
            <a:ext cx="12098215" cy="84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90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154" b="21846"/>
          <a:stretch/>
        </p:blipFill>
        <p:spPr>
          <a:xfrm>
            <a:off x="375138" y="0"/>
            <a:ext cx="11172092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9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2926" t="51812" r="3823" b="3768"/>
          <a:stretch/>
        </p:blipFill>
        <p:spPr>
          <a:xfrm rot="16200000">
            <a:off x="4110808" y="-3816198"/>
            <a:ext cx="3919826" cy="11824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769" t="51539" r="18154" b="3504"/>
          <a:stretch/>
        </p:blipFill>
        <p:spPr>
          <a:xfrm rot="16200000">
            <a:off x="3879980" y="645116"/>
            <a:ext cx="4420966" cy="11864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1383323"/>
            <a:ext cx="814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5785" y="6166338"/>
            <a:ext cx="9073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2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00"/>
            <a:ext cx="7620000" cy="5324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69" y="4267931"/>
            <a:ext cx="6060831" cy="47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114300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563" y="96982"/>
            <a:ext cx="5902036" cy="32539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6364" y="225336"/>
            <a:ext cx="5694217" cy="3355293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360" t="4990" r="14684" b="26589"/>
          <a:stretch/>
        </p:blipFill>
        <p:spPr>
          <a:xfrm>
            <a:off x="-2216727" y="1652426"/>
            <a:ext cx="1163781" cy="1122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2164" y="398371"/>
            <a:ext cx="4419600" cy="23903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333" b="1" dirty="0">
                <a:solidFill>
                  <a:srgbClr val="00B050"/>
                </a:solidFill>
                <a:latin typeface="Arial Narrow" panose="020B0606020202030204" pitchFamily="34" charset="0"/>
              </a:rPr>
              <a:t>КОНТЕЙНЕР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ДЛЯ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ПЛАСТИКОВЫХ КРЫШЕК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98" y="3788447"/>
            <a:ext cx="5841531" cy="32358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53674" y="3894811"/>
            <a:ext cx="4010891" cy="189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333" b="1" dirty="0">
                <a:solidFill>
                  <a:srgbClr val="00B050"/>
                </a:solidFill>
                <a:latin typeface="Arial Narrow" panose="020B0606020202030204" pitchFamily="34" charset="0"/>
              </a:rPr>
              <a:t>КОНТЕЙНЕР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ДЛЯ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СБОРА БАТАРЕЕК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16726" y="5767509"/>
            <a:ext cx="1094535" cy="10489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069" y="3788449"/>
            <a:ext cx="5841531" cy="3235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761" y="5437202"/>
            <a:ext cx="1097375" cy="10486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62794" y="3934382"/>
            <a:ext cx="3851577" cy="189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333" b="1" dirty="0">
                <a:solidFill>
                  <a:srgbClr val="00B050"/>
                </a:solidFill>
                <a:latin typeface="Arial Narrow" panose="020B0606020202030204" pitchFamily="34" charset="0"/>
              </a:rPr>
              <a:t>КОНТЕЙНЕР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ДЛЯ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Arial Narrow" panose="020B0606020202030204" pitchFamily="34" charset="0"/>
              </a:rPr>
              <a:t>СБОРА БУМАГИ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6104" t="17716" r="4138" b="12259"/>
          <a:stretch/>
        </p:blipFill>
        <p:spPr>
          <a:xfrm>
            <a:off x="4170219" y="2178223"/>
            <a:ext cx="1634836" cy="12754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t="7570" b="12124"/>
          <a:stretch/>
        </p:blipFill>
        <p:spPr>
          <a:xfrm>
            <a:off x="4394321" y="5673421"/>
            <a:ext cx="1540493" cy="12371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6823" t="7209" r="12642" b="10505"/>
          <a:stretch/>
        </p:blipFill>
        <p:spPr>
          <a:xfrm>
            <a:off x="13057909" y="5698887"/>
            <a:ext cx="1559720" cy="11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1385" t="4188" r="19846" b="51026"/>
          <a:stretch/>
        </p:blipFill>
        <p:spPr>
          <a:xfrm rot="16200000">
            <a:off x="1868185" y="-1408284"/>
            <a:ext cx="8599345" cy="12048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991553"/>
            <a:ext cx="8147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</a:p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ХОЗЯЙСТВОМ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6283569"/>
            <a:ext cx="814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КЛАДОВЩИК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1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846" t="51880" r="35539" b="2992"/>
          <a:stretch/>
        </p:blipFill>
        <p:spPr>
          <a:xfrm rot="5400000">
            <a:off x="1970943" y="-1426090"/>
            <a:ext cx="8449407" cy="11992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8323" y="6365632"/>
            <a:ext cx="8147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938" y="1701640"/>
            <a:ext cx="8792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4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154" t="4188" r="66923" b="51539"/>
          <a:stretch/>
        </p:blipFill>
        <p:spPr>
          <a:xfrm rot="16200000">
            <a:off x="1878810" y="-1192978"/>
            <a:ext cx="8428554" cy="1161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169" y="1689917"/>
            <a:ext cx="8792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861" y="6320533"/>
            <a:ext cx="9050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БЛОК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2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2615" t="3333" r="3231" b="51026"/>
          <a:stretch/>
        </p:blipFill>
        <p:spPr>
          <a:xfrm rot="16200000">
            <a:off x="3802544" y="-3958132"/>
            <a:ext cx="4161692" cy="12077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2769" t="51539" r="2923" b="4017"/>
          <a:stretch/>
        </p:blipFill>
        <p:spPr>
          <a:xfrm rot="16200000">
            <a:off x="3852318" y="554870"/>
            <a:ext cx="4252214" cy="11887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2271" y="1502348"/>
            <a:ext cx="8792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1569" y="5945394"/>
            <a:ext cx="8792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7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1292" b="28742"/>
          <a:stretch/>
        </p:blipFill>
        <p:spPr>
          <a:xfrm>
            <a:off x="151827" y="187570"/>
            <a:ext cx="12040173" cy="4525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" y="4712677"/>
            <a:ext cx="12040644" cy="4523624"/>
          </a:xfrm>
          <a:prstGeom prst="rect">
            <a:avLst/>
          </a:prstGeom>
        </p:spPr>
      </p:pic>
      <p:sp>
        <p:nvSpPr>
          <p:cNvPr id="6" name="Блок-схема: узел 5"/>
          <p:cNvSpPr/>
          <p:nvPr/>
        </p:nvSpPr>
        <p:spPr>
          <a:xfrm>
            <a:off x="1582615" y="5263662"/>
            <a:ext cx="2485293" cy="324729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63969" y="4712677"/>
            <a:ext cx="26845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0" b="1" dirty="0" smtClean="0">
                <a:solidFill>
                  <a:srgbClr val="025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5000" b="1" dirty="0">
              <a:solidFill>
                <a:srgbClr val="025C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0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83" y="0"/>
            <a:ext cx="5715000" cy="57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5858608"/>
            <a:ext cx="3311769" cy="331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71" y="5864471"/>
            <a:ext cx="3294184" cy="3294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23284" y="5786803"/>
            <a:ext cx="3357197" cy="3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15" y="433754"/>
            <a:ext cx="8487509" cy="4243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9" y="5308299"/>
            <a:ext cx="3316511" cy="331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790" y="5308298"/>
            <a:ext cx="3316511" cy="3310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144" y="5214515"/>
            <a:ext cx="331651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5845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5321</TotalTime>
  <Words>174</Words>
  <Application>Microsoft Office PowerPoint</Application>
  <PresentationFormat>Произвольный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Constantia</vt:lpstr>
      <vt:lpstr>Times New Roman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_</dc:creator>
  <cp:lastModifiedBy>_</cp:lastModifiedBy>
  <cp:revision>43</cp:revision>
  <cp:lastPrinted>2025-03-31T11:22:45Z</cp:lastPrinted>
  <dcterms:created xsi:type="dcterms:W3CDTF">2024-10-17T05:27:40Z</dcterms:created>
  <dcterms:modified xsi:type="dcterms:W3CDTF">2025-04-02T12:46:23Z</dcterms:modified>
</cp:coreProperties>
</file>