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25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6" r:id="rId12"/>
    <p:sldId id="277" r:id="rId13"/>
    <p:sldId id="275" r:id="rId14"/>
    <p:sldId id="262" r:id="rId15"/>
    <p:sldId id="259" r:id="rId16"/>
    <p:sldId id="260" r:id="rId17"/>
    <p:sldId id="261" r:id="rId18"/>
    <p:sldId id="258" r:id="rId19"/>
    <p:sldId id="263" r:id="rId20"/>
    <p:sldId id="264" r:id="rId21"/>
    <p:sldId id="265" r:id="rId22"/>
    <p:sldId id="266" r:id="rId23"/>
    <p:sldId id="257" r:id="rId24"/>
  </p:sldIdLst>
  <p:sldSz cx="12192000" cy="9144000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5CAA"/>
    <a:srgbClr val="FF0066"/>
    <a:srgbClr val="FF3399"/>
    <a:srgbClr val="F0BF1A"/>
    <a:srgbClr val="DEE0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 autoAdjust="0"/>
    <p:restoredTop sz="94650" autoAdjust="0"/>
  </p:normalViewPr>
  <p:slideViewPr>
    <p:cSldViewPr snapToGrid="0">
      <p:cViewPr varScale="1">
        <p:scale>
          <a:sx n="82" d="100"/>
          <a:sy n="82" d="100"/>
        </p:scale>
        <p:origin x="1680" y="90"/>
      </p:cViewPr>
      <p:guideLst>
        <p:guide orient="horz" pos="288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497017"/>
            <a:ext cx="9144000" cy="31829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802190"/>
            <a:ext cx="9144000" cy="22082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4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C806-448D-4C46-934B-26CEE3C1209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2C14-8F18-46E5-AB44-F9E62C1A1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624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C806-448D-4C46-934B-26CEE3C1209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2C14-8F18-46E5-AB44-F9E62C1A1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457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6315" y="487366"/>
            <a:ext cx="2627490" cy="77485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4" y="487366"/>
            <a:ext cx="7617177" cy="77485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C806-448D-4C46-934B-26CEE3C1209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2C14-8F18-46E5-AB44-F9E62C1A1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923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96484"/>
            <a:ext cx="103632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02717"/>
            <a:ext cx="9144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7D84-FCFA-4C8F-86D5-5BA6451684B8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B50DB-CFED-4296-BD8D-9DC9520B7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234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7D84-FCFA-4C8F-86D5-5BA6451684B8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B50DB-CFED-4296-BD8D-9DC9520B7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571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279653"/>
            <a:ext cx="105156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6119286"/>
            <a:ext cx="105156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7D84-FCFA-4C8F-86D5-5BA6451684B8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B50DB-CFED-4296-BD8D-9DC9520B7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844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34167"/>
            <a:ext cx="5181600" cy="5801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434167"/>
            <a:ext cx="5181600" cy="5801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7D84-FCFA-4C8F-86D5-5BA6451684B8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B50DB-CFED-4296-BD8D-9DC9520B7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641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86836"/>
            <a:ext cx="10515600" cy="17674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241551"/>
            <a:ext cx="515778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340100"/>
            <a:ext cx="5157787" cy="4912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241551"/>
            <a:ext cx="5183188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340100"/>
            <a:ext cx="5183188" cy="4912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7D84-FCFA-4C8F-86D5-5BA6451684B8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B50DB-CFED-4296-BD8D-9DC9520B7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12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7D84-FCFA-4C8F-86D5-5BA6451684B8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B50DB-CFED-4296-BD8D-9DC9520B7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720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7D84-FCFA-4C8F-86D5-5BA6451684B8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B50DB-CFED-4296-BD8D-9DC9520B7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229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16569"/>
            <a:ext cx="61722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7D84-FCFA-4C8F-86D5-5BA6451684B8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B50DB-CFED-4296-BD8D-9DC9520B7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514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C806-448D-4C46-934B-26CEE3C1209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2C14-8F18-46E5-AB44-F9E62C1A1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4648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16569"/>
            <a:ext cx="6172200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7D84-FCFA-4C8F-86D5-5BA6451684B8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B50DB-CFED-4296-BD8D-9DC9520B7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1964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7D84-FCFA-4C8F-86D5-5BA6451684B8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B50DB-CFED-4296-BD8D-9DC9520B7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7947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86834"/>
            <a:ext cx="2628900" cy="77491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86834"/>
            <a:ext cx="7734300" cy="77491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7D84-FCFA-4C8F-86D5-5BA6451684B8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B50DB-CFED-4296-BD8D-9DC9520B7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335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559" y="2279650"/>
            <a:ext cx="10515600" cy="380365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2559" y="6119814"/>
            <a:ext cx="10515600" cy="200025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C806-448D-4C46-934B-26CEE3C1209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2C14-8F18-46E5-AB44-F9E62C1A1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60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3" y="2433639"/>
            <a:ext cx="5122332" cy="58023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31471" y="2433639"/>
            <a:ext cx="5122334" cy="58023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C806-448D-4C46-934B-26CEE3C1209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2C14-8F18-46E5-AB44-F9E62C1A1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884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1023" y="487367"/>
            <a:ext cx="10515600" cy="17668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1027" y="2241552"/>
            <a:ext cx="5156201" cy="10985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1027" y="3340102"/>
            <a:ext cx="5156201" cy="4913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2241552"/>
            <a:ext cx="5184421" cy="10985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3340102"/>
            <a:ext cx="5184421" cy="4913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C806-448D-4C46-934B-26CEE3C1209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2C14-8F18-46E5-AB44-F9E62C1A1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742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C806-448D-4C46-934B-26CEE3C1209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2C14-8F18-46E5-AB44-F9E62C1A1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337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C806-448D-4C46-934B-26CEE3C1209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2C14-8F18-46E5-AB44-F9E62C1A1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079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1024" y="609600"/>
            <a:ext cx="3931356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4427" y="1316042"/>
            <a:ext cx="6172199" cy="6499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1024" y="2743202"/>
            <a:ext cx="3931356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5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4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C806-448D-4C46-934B-26CEE3C1209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2C14-8F18-46E5-AB44-F9E62C1A1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919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1024" y="609600"/>
            <a:ext cx="3931356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4427" y="1316042"/>
            <a:ext cx="6172199" cy="64992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1024" y="2743202"/>
            <a:ext cx="3931356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5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4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C806-448D-4C46-934B-26CEE3C1209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2C14-8F18-46E5-AB44-F9E62C1A1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61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487367"/>
            <a:ext cx="10515600" cy="1766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2" y="2433639"/>
            <a:ext cx="10515600" cy="580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8475667"/>
            <a:ext cx="2743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5C806-448D-4C46-934B-26CEE3C1209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2" y="8475667"/>
            <a:ext cx="41148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8475667"/>
            <a:ext cx="2743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B2C14-8F18-46E5-AB44-F9E62C1A1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14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35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8" indent="-228588" algn="l" defTabSz="91435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6836"/>
            <a:ext cx="105156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34167"/>
            <a:ext cx="105156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77D84-FCFA-4C8F-86D5-5BA6451684B8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B50DB-CFED-4296-BD8D-9DC9520B7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39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271" t="10954" r="7675" b="8792"/>
          <a:stretch/>
        </p:blipFill>
        <p:spPr>
          <a:xfrm>
            <a:off x="221674" y="2"/>
            <a:ext cx="4556331" cy="43503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0756" y="2"/>
            <a:ext cx="4559328" cy="43503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91" y="4575670"/>
            <a:ext cx="4526444" cy="43189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674" y="4575669"/>
            <a:ext cx="4569068" cy="435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45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9815" t="6264" r="3564" b="5185"/>
          <a:stretch/>
        </p:blipFill>
        <p:spPr>
          <a:xfrm>
            <a:off x="0" y="304802"/>
            <a:ext cx="6224954" cy="8001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7374" y="971652"/>
            <a:ext cx="5874625" cy="587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874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47" t="26410" r="35403" b="51111"/>
          <a:stretch/>
        </p:blipFill>
        <p:spPr>
          <a:xfrm>
            <a:off x="531" y="1336430"/>
            <a:ext cx="12109407" cy="589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52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444" r="21496"/>
          <a:stretch/>
        </p:blipFill>
        <p:spPr>
          <a:xfrm>
            <a:off x="199292" y="0"/>
            <a:ext cx="7491047" cy="67349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2913" y="267377"/>
            <a:ext cx="3316511" cy="33104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2913" y="4288392"/>
            <a:ext cx="3316511" cy="331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671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-910988"/>
            <a:ext cx="6858000" cy="100549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7000" y="-167739"/>
            <a:ext cx="6858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</a:rPr>
              <a:t>Уважаемые коллеги!</a:t>
            </a:r>
          </a:p>
          <a:p>
            <a:r>
              <a:rPr lang="ru-RU" sz="2000" b="1" i="1" dirty="0">
                <a:solidFill>
                  <a:srgbClr val="002060"/>
                </a:solidFill>
              </a:rPr>
              <a:t>Примите поздравления с чудесным праздником 8 Марта!</a:t>
            </a:r>
          </a:p>
          <a:p>
            <a:r>
              <a:rPr lang="ru-RU" sz="2000" b="1" i="1" dirty="0">
                <a:solidFill>
                  <a:srgbClr val="002060"/>
                </a:solidFill>
              </a:rPr>
              <a:t>Пусть этот день принесет Вам море улыбок, цветов, теплых пожеланий от Ваших воспитанников и их родителей.</a:t>
            </a:r>
          </a:p>
          <a:p>
            <a:r>
              <a:rPr lang="ru-RU" sz="2000" b="1" i="1" dirty="0">
                <a:solidFill>
                  <a:srgbClr val="002060"/>
                </a:solidFill>
              </a:rPr>
              <a:t>Вы – настоящие хранители детства, ваши сердца полны любви и заботы.</a:t>
            </a:r>
          </a:p>
          <a:p>
            <a:r>
              <a:rPr lang="ru-RU" sz="2000" b="1" i="1" dirty="0">
                <a:solidFill>
                  <a:srgbClr val="002060"/>
                </a:solidFill>
              </a:rPr>
              <a:t>Желаем Вам крепкого здоровья и сил для вашей важной миссии! Пусть весна подарит Вам яркие краски, свежие идеи и много счастливых моментов.</a:t>
            </a:r>
          </a:p>
          <a:p>
            <a:r>
              <a:rPr lang="ru-RU" sz="2000" b="1" i="1" dirty="0">
                <a:solidFill>
                  <a:srgbClr val="002060"/>
                </a:solidFill>
              </a:rPr>
              <a:t>С праздником, дорогие женщины!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9633" y="4053385"/>
            <a:ext cx="3548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</a:rPr>
              <a:t>С уважением, Ваши коллеги</a:t>
            </a:r>
          </a:p>
        </p:txBody>
      </p:sp>
    </p:spTree>
    <p:extLst>
      <p:ext uri="{BB962C8B-B14F-4D97-AF65-F5344CB8AC3E}">
        <p14:creationId xmlns:p14="http://schemas.microsoft.com/office/powerpoint/2010/main" val="115234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90"/>
            <a:ext cx="12192000" cy="911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04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79808" cy="80494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1886" y="138546"/>
            <a:ext cx="11236036" cy="4195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333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Уважаемые родители!</a:t>
            </a:r>
          </a:p>
          <a:p>
            <a:pPr algn="ctr"/>
            <a:r>
              <a:rPr lang="ru-RU" sz="5333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С женским  днём мы поздравляем,</a:t>
            </a:r>
          </a:p>
          <a:p>
            <a:pPr algn="ctr"/>
            <a:r>
              <a:rPr lang="ru-RU" sz="5333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радости, тепла желаем,</a:t>
            </a:r>
          </a:p>
          <a:p>
            <a:pPr algn="ctr"/>
            <a:r>
              <a:rPr lang="ru-RU" sz="5333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а еще напоминаем: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33541" y="6108357"/>
            <a:ext cx="10661073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67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марта (пятница) детский сад работает до 17:00ч.</a:t>
            </a:r>
          </a:p>
        </p:txBody>
      </p:sp>
    </p:spTree>
    <p:extLst>
      <p:ext uri="{BB962C8B-B14F-4D97-AF65-F5344CB8AC3E}">
        <p14:creationId xmlns:p14="http://schemas.microsoft.com/office/powerpoint/2010/main" val="3843074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6237"/>
            <a:ext cx="12192000" cy="92202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9383" y="581891"/>
            <a:ext cx="11942619" cy="3375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333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Уважаемые родители!</a:t>
            </a:r>
          </a:p>
          <a:p>
            <a:pPr algn="ctr"/>
            <a:r>
              <a:rPr lang="ru-RU" sz="5333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С женским  днём мы поздравляем,</a:t>
            </a:r>
          </a:p>
          <a:p>
            <a:pPr algn="ctr"/>
            <a:r>
              <a:rPr lang="ru-RU" sz="5333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радости, тепла желаем,</a:t>
            </a:r>
          </a:p>
          <a:p>
            <a:pPr algn="ctr"/>
            <a:r>
              <a:rPr lang="ru-RU" sz="5333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а еще напоминаем: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8814" y="5847831"/>
            <a:ext cx="10661073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267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марта (пятница) детский сад работает до 17:00ч.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3479" y="8409710"/>
            <a:ext cx="10965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002060"/>
                </a:solidFill>
              </a:rPr>
              <a:t>С уважением, администрация МБДОУ – детский сад № 97</a:t>
            </a:r>
          </a:p>
        </p:txBody>
      </p:sp>
    </p:spTree>
    <p:extLst>
      <p:ext uri="{BB962C8B-B14F-4D97-AF65-F5344CB8AC3E}">
        <p14:creationId xmlns:p14="http://schemas.microsoft.com/office/powerpoint/2010/main" val="3646102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7" y="0"/>
            <a:ext cx="4853354" cy="44664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3477" y="0"/>
            <a:ext cx="4402014" cy="48479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07" y="4466494"/>
            <a:ext cx="4724400" cy="4724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2583" y="4964216"/>
            <a:ext cx="5439509" cy="402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461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5" y="218439"/>
            <a:ext cx="12098215" cy="843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90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154" b="21846"/>
          <a:stretch/>
        </p:blipFill>
        <p:spPr>
          <a:xfrm>
            <a:off x="375138" y="0"/>
            <a:ext cx="11172092" cy="877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096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82926" t="51812" r="3823" b="3768"/>
          <a:stretch/>
        </p:blipFill>
        <p:spPr>
          <a:xfrm rot="16200000">
            <a:off x="4110808" y="-3816198"/>
            <a:ext cx="3919826" cy="118249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6769" t="51539" r="18154" b="3504"/>
          <a:stretch/>
        </p:blipFill>
        <p:spPr>
          <a:xfrm rot="16200000">
            <a:off x="3879980" y="645116"/>
            <a:ext cx="4420966" cy="118644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1383323"/>
            <a:ext cx="8147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5785" y="6166338"/>
            <a:ext cx="90736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ДЕЛОПРОИЗВОДИТЕЛЬ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4250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300"/>
            <a:ext cx="7620000" cy="53244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1169" y="4267931"/>
            <a:ext cx="6060831" cy="474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246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533400"/>
            <a:ext cx="11430000" cy="807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526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7563" y="96982"/>
            <a:ext cx="5902036" cy="32539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6364" y="225336"/>
            <a:ext cx="5694217" cy="3355293"/>
          </a:xfrm>
          <a:prstGeom prst="rect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4360" t="4990" r="14684" b="26589"/>
          <a:stretch/>
        </p:blipFill>
        <p:spPr>
          <a:xfrm>
            <a:off x="-2216727" y="1652426"/>
            <a:ext cx="1163781" cy="11222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32164" y="398371"/>
            <a:ext cx="4419600" cy="239033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333" b="1" dirty="0">
                <a:solidFill>
                  <a:srgbClr val="00B050"/>
                </a:solidFill>
                <a:latin typeface="Arial Narrow" panose="020B0606020202030204" pitchFamily="34" charset="0"/>
              </a:rPr>
              <a:t>КОНТЕЙНЕР</a:t>
            </a:r>
          </a:p>
          <a:p>
            <a:pPr algn="ctr"/>
            <a:r>
              <a:rPr lang="ru-RU" sz="3200" b="1" dirty="0">
                <a:solidFill>
                  <a:srgbClr val="00B050"/>
                </a:solidFill>
                <a:latin typeface="Arial Narrow" panose="020B0606020202030204" pitchFamily="34" charset="0"/>
              </a:rPr>
              <a:t>ДЛЯ </a:t>
            </a:r>
          </a:p>
          <a:p>
            <a:pPr algn="ctr"/>
            <a:r>
              <a:rPr lang="ru-RU" sz="3200" b="1" dirty="0">
                <a:solidFill>
                  <a:srgbClr val="00B050"/>
                </a:solidFill>
                <a:latin typeface="Arial Narrow" panose="020B0606020202030204" pitchFamily="34" charset="0"/>
              </a:rPr>
              <a:t>ПЛАСТИКОВЫХ КРЫШЕК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698" y="3788447"/>
            <a:ext cx="5841531" cy="323580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153674" y="3894811"/>
            <a:ext cx="4010891" cy="1897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333" b="1" dirty="0">
                <a:solidFill>
                  <a:srgbClr val="00B050"/>
                </a:solidFill>
                <a:latin typeface="Arial Narrow" panose="020B0606020202030204" pitchFamily="34" charset="0"/>
              </a:rPr>
              <a:t>КОНТЕЙНЕР</a:t>
            </a:r>
          </a:p>
          <a:p>
            <a:pPr algn="ctr"/>
            <a:r>
              <a:rPr lang="ru-RU" sz="3200" b="1" dirty="0">
                <a:solidFill>
                  <a:srgbClr val="00B050"/>
                </a:solidFill>
                <a:latin typeface="Arial Narrow" panose="020B0606020202030204" pitchFamily="34" charset="0"/>
              </a:rPr>
              <a:t>ДЛЯ </a:t>
            </a:r>
          </a:p>
          <a:p>
            <a:pPr algn="ctr"/>
            <a:r>
              <a:rPr lang="ru-RU" sz="3200" b="1" dirty="0">
                <a:solidFill>
                  <a:srgbClr val="00B050"/>
                </a:solidFill>
                <a:latin typeface="Arial Narrow" panose="020B0606020202030204" pitchFamily="34" charset="0"/>
              </a:rPr>
              <a:t>СБОРА БАТАРЕЕК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216726" y="5767509"/>
            <a:ext cx="1094535" cy="104892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8069" y="3788449"/>
            <a:ext cx="5841531" cy="323580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5761" y="5437202"/>
            <a:ext cx="1097375" cy="104860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162794" y="3934382"/>
            <a:ext cx="3851577" cy="1897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333" b="1" dirty="0">
                <a:solidFill>
                  <a:srgbClr val="00B050"/>
                </a:solidFill>
                <a:latin typeface="Arial Narrow" panose="020B0606020202030204" pitchFamily="34" charset="0"/>
              </a:rPr>
              <a:t>КОНТЕЙНЕР</a:t>
            </a:r>
          </a:p>
          <a:p>
            <a:pPr algn="ctr"/>
            <a:r>
              <a:rPr lang="ru-RU" sz="3200" b="1" dirty="0">
                <a:solidFill>
                  <a:srgbClr val="00B050"/>
                </a:solidFill>
                <a:latin typeface="Arial Narrow" panose="020B0606020202030204" pitchFamily="34" charset="0"/>
              </a:rPr>
              <a:t>ДЛЯ </a:t>
            </a:r>
          </a:p>
          <a:p>
            <a:pPr algn="ctr"/>
            <a:r>
              <a:rPr lang="ru-RU" sz="3200" b="1" dirty="0">
                <a:solidFill>
                  <a:srgbClr val="00B050"/>
                </a:solidFill>
                <a:latin typeface="Arial Narrow" panose="020B0606020202030204" pitchFamily="34" charset="0"/>
              </a:rPr>
              <a:t>СБОРА БУМАГИ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/>
          <a:srcRect l="6104" t="17716" r="4138" b="12259"/>
          <a:stretch/>
        </p:blipFill>
        <p:spPr>
          <a:xfrm>
            <a:off x="4170219" y="2178223"/>
            <a:ext cx="1634836" cy="127540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/>
          <a:srcRect t="7570" b="12124"/>
          <a:stretch/>
        </p:blipFill>
        <p:spPr>
          <a:xfrm>
            <a:off x="4394321" y="5673421"/>
            <a:ext cx="1540493" cy="12371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0"/>
          <a:srcRect l="6823" t="7209" r="12642" b="10505"/>
          <a:stretch/>
        </p:blipFill>
        <p:spPr>
          <a:xfrm>
            <a:off x="13057909" y="5698887"/>
            <a:ext cx="1559720" cy="119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325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1385" t="4188" r="19846" b="51026"/>
          <a:stretch/>
        </p:blipFill>
        <p:spPr>
          <a:xfrm rot="16200000">
            <a:off x="1868185" y="-1408284"/>
            <a:ext cx="8599345" cy="120482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991553"/>
            <a:ext cx="81475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</a:t>
            </a:r>
          </a:p>
          <a:p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ХОЗЯЙСТВОМ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0" y="6283569"/>
            <a:ext cx="8147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КЛАДОВЩИК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615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5846" t="51880" r="35539" b="2992"/>
          <a:stretch/>
        </p:blipFill>
        <p:spPr>
          <a:xfrm rot="5400000">
            <a:off x="1970943" y="-1426090"/>
            <a:ext cx="8449407" cy="119927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88323" y="6365632"/>
            <a:ext cx="8147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65938" y="1701640"/>
            <a:ext cx="87923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942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154" t="4188" r="66923" b="51539"/>
          <a:stretch/>
        </p:blipFill>
        <p:spPr>
          <a:xfrm rot="16200000">
            <a:off x="1878810" y="-1192978"/>
            <a:ext cx="8428554" cy="11611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7169" y="1689917"/>
            <a:ext cx="87923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ЗАЛ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6861" y="6320533"/>
            <a:ext cx="9050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БЛОК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526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82615" t="3333" r="3231" b="51026"/>
          <a:stretch/>
        </p:blipFill>
        <p:spPr>
          <a:xfrm rot="16200000">
            <a:off x="3802544" y="-3958132"/>
            <a:ext cx="4161692" cy="120779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82769" t="51539" r="2923" b="4017"/>
          <a:stretch/>
        </p:blipFill>
        <p:spPr>
          <a:xfrm rot="16200000">
            <a:off x="3852318" y="554870"/>
            <a:ext cx="4252214" cy="118878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82271" y="1502348"/>
            <a:ext cx="87923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ПИЩЕБЛОК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1569" y="5945394"/>
            <a:ext cx="87923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ПРАЧЕЧНАЯ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774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31292" b="28742"/>
          <a:stretch/>
        </p:blipFill>
        <p:spPr>
          <a:xfrm>
            <a:off x="151827" y="187570"/>
            <a:ext cx="12040173" cy="45251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61" y="4712677"/>
            <a:ext cx="12040644" cy="4523624"/>
          </a:xfrm>
          <a:prstGeom prst="rect">
            <a:avLst/>
          </a:prstGeom>
        </p:spPr>
      </p:pic>
      <p:sp>
        <p:nvSpPr>
          <p:cNvPr id="6" name="Блок-схема: узел 5"/>
          <p:cNvSpPr/>
          <p:nvPr/>
        </p:nvSpPr>
        <p:spPr>
          <a:xfrm>
            <a:off x="1582615" y="5263662"/>
            <a:ext cx="2485293" cy="324729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222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863969" y="4712677"/>
            <a:ext cx="2684585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0" b="1" dirty="0" smtClean="0">
                <a:solidFill>
                  <a:srgbClr val="025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5000" b="1" dirty="0">
              <a:solidFill>
                <a:srgbClr val="025CA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309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15000" cy="5715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4383" y="0"/>
            <a:ext cx="5715000" cy="5715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75" y="5858608"/>
            <a:ext cx="3311769" cy="33117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1871" y="5864471"/>
            <a:ext cx="3294184" cy="32941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7523284" y="5786803"/>
            <a:ext cx="3357197" cy="335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23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415" y="433754"/>
            <a:ext cx="8487509" cy="42437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729" y="5308299"/>
            <a:ext cx="3316511" cy="33104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8790" y="5308298"/>
            <a:ext cx="3316511" cy="33104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0144" y="5214515"/>
            <a:ext cx="3316511" cy="331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525845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5321</TotalTime>
  <Words>174</Words>
  <Application>Microsoft Office PowerPoint</Application>
  <PresentationFormat>Произвольный</PresentationFormat>
  <Paragraphs>40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Arial Narrow</vt:lpstr>
      <vt:lpstr>Calibri</vt:lpstr>
      <vt:lpstr>Calibri Light</vt:lpstr>
      <vt:lpstr>Constantia</vt:lpstr>
      <vt:lpstr>Times New Roman</vt:lpstr>
      <vt:lpstr>Специальное оформление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_</dc:creator>
  <cp:lastModifiedBy>_</cp:lastModifiedBy>
  <cp:revision>43</cp:revision>
  <cp:lastPrinted>2025-03-31T11:22:45Z</cp:lastPrinted>
  <dcterms:created xsi:type="dcterms:W3CDTF">2024-10-17T05:27:40Z</dcterms:created>
  <dcterms:modified xsi:type="dcterms:W3CDTF">2025-04-02T12:46:23Z</dcterms:modified>
</cp:coreProperties>
</file>